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18" d="100"/>
          <a:sy n="118" d="100"/>
        </p:scale>
        <p:origin x="442" y="8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Sugi</a:t>
            </a:r>
            <a:r>
              <a:rPr lang="en-US" sz="1100" dirty="0">
                <a:solidFill>
                  <a:schemeClr val="bg1"/>
                </a:solidFill>
              </a:rPr>
              <a:t> Eswaran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au922221104047</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a16="http://schemas.microsoft.com/office/drawing/2014/main"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a16="http://schemas.microsoft.com/office/drawing/2014/main"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579</TotalTime>
  <Words>843</Words>
  <Application>Microsoft Office PowerPoint</Application>
  <PresentationFormat>On-screen Show (16:9)</PresentationFormat>
  <Paragraphs>83</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mounish krishnan</cp:lastModifiedBy>
  <cp:revision>162</cp:revision>
  <dcterms:modified xsi:type="dcterms:W3CDTF">2024-04-11T09:56:41Z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